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022E-BA6D-4F95-B7F4-2C5B08369DD4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584-3C42-4B3A-B676-DAD3F2B2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022E-BA6D-4F95-B7F4-2C5B08369DD4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584-3C42-4B3A-B676-DAD3F2B2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7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022E-BA6D-4F95-B7F4-2C5B08369DD4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584-3C42-4B3A-B676-DAD3F2B2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0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022E-BA6D-4F95-B7F4-2C5B08369DD4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584-3C42-4B3A-B676-DAD3F2B2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8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022E-BA6D-4F95-B7F4-2C5B08369DD4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584-3C42-4B3A-B676-DAD3F2B2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1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022E-BA6D-4F95-B7F4-2C5B08369DD4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584-3C42-4B3A-B676-DAD3F2B2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2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022E-BA6D-4F95-B7F4-2C5B08369DD4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584-3C42-4B3A-B676-DAD3F2B2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022E-BA6D-4F95-B7F4-2C5B08369DD4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584-3C42-4B3A-B676-DAD3F2B2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2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022E-BA6D-4F95-B7F4-2C5B08369DD4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584-3C42-4B3A-B676-DAD3F2B2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7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022E-BA6D-4F95-B7F4-2C5B08369DD4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584-3C42-4B3A-B676-DAD3F2B2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022E-BA6D-4F95-B7F4-2C5B08369DD4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584-3C42-4B3A-B676-DAD3F2B2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8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4022E-BA6D-4F95-B7F4-2C5B08369DD4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44584-3C42-4B3A-B676-DAD3F2B2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7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89"/>
          <a:stretch/>
        </p:blipFill>
        <p:spPr>
          <a:xfrm>
            <a:off x="0" y="0"/>
            <a:ext cx="6858000" cy="9807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3" y="9036907"/>
            <a:ext cx="521070" cy="4508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30" y="187315"/>
            <a:ext cx="880506" cy="10415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26368" y="187315"/>
            <a:ext cx="21830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3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Student Travel Awards sponsored by</a:t>
            </a:r>
            <a:endParaRPr lang="en-US" sz="1400" dirty="0">
              <a:solidFill>
                <a:srgbClr val="FF3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883" y="9224222"/>
            <a:ext cx="4686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The 40</a:t>
            </a:r>
            <a:r>
              <a:rPr lang="en-US" b="1" baseline="30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Electrical Engineering Conference (EECON-40)</a:t>
            </a:r>
            <a:endParaRPr lang="th-TH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23986" y="485566"/>
            <a:ext cx="2185416" cy="46766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โลโก้ผู้สนับสนุนรางวัล</a:t>
            </a:r>
            <a:endParaRPr lang="th-TH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157288" cy="14097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95727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17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TH Sarabun New</vt:lpstr>
      <vt:lpstr>TH SarabunPSK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nop _999</dc:creator>
  <cp:lastModifiedBy>วิสุทธิ์ องค์คุณารักษ์</cp:lastModifiedBy>
  <cp:revision>10</cp:revision>
  <dcterms:created xsi:type="dcterms:W3CDTF">2017-05-04T14:37:37Z</dcterms:created>
  <dcterms:modified xsi:type="dcterms:W3CDTF">2017-06-20T09:38:32Z</dcterms:modified>
</cp:coreProperties>
</file>